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E4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3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498D0D-E1ED-435B-ADF6-95F5378C0AC2}" type="datetimeFigureOut">
              <a:rPr lang="es-ES" smtClean="0"/>
              <a:t>08/11/2025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D451E-36E6-4260-B59A-840BD0526C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0851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AC822-FDAF-135C-A6F4-F1E58D58A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5A1EC-46E7-B20C-150F-390DC29CFB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B1D9A9-2EA8-03C5-0E28-E7E9BD3D8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96E7E-5BCF-4268-AECD-E14EF80AF1CF}" type="datetime1">
              <a:rPr lang="es-ES" smtClean="0"/>
              <a:t>08/11/2025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B30EEC-22F7-8A13-596D-8D6639E92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D86450-2DA8-AED2-140C-A17B7A94A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0667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6F2C4A-78E4-FCAF-B285-FB5AC47D5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35556D1-744F-DBDE-653C-18AED0B7C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9C46F6-954A-F120-D658-98E4B5384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A20AA-238D-45E2-83E2-FBD18B89638D}" type="datetime1">
              <a:rPr lang="es-ES" smtClean="0"/>
              <a:t>08/11/2025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4BBEBE-6018-7D01-0019-BA4D78323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95CB07-8B03-97A0-DAF1-84585A52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7191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D53CD79-2005-A1FE-3592-A59E2D822E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EDE4B28-4DF2-B902-546D-1A104975C0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110ACD-6A23-90D4-D020-387D0870C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43862-0E2F-40FA-A1F7-C888EDEE1480}" type="datetime1">
              <a:rPr lang="es-ES" smtClean="0"/>
              <a:t>08/11/2025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E446DC4-BD09-E174-DD1A-B086B3506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C1B476-43A2-5381-55D2-D335B9E05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9733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A8A04E-55C8-CBA1-205A-6F4955EB7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1C1E46-6C61-F556-929B-2F843EB74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662AF4-3C62-B88B-2018-51136B3F1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8E24-CF18-4632-8B80-76D528D1A97A}" type="datetime1">
              <a:rPr lang="es-ES" smtClean="0"/>
              <a:t>08/11/2025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D361FCA-78B6-9B53-900D-A7C3D9C59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411BE5-2D6F-1529-CF13-68A3BD627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2461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232C22-9D92-8081-7179-EE6566E80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AE39E3-8C7B-1DF1-43EE-D3B9F156A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520ACB-9BA6-3409-8F18-8FB7EE28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E484-2D5A-4414-9D6A-30B527244E36}" type="datetime1">
              <a:rPr lang="es-ES" smtClean="0"/>
              <a:t>08/11/2025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AEB4D1-D2D8-3A09-5A3F-BA6DFED6F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ACC504-9892-780A-3EF0-05ACAB0BB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810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82DB06-8598-520B-FC53-0699E51D7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F290CA1-87B4-B3C2-203B-5EF053686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44F6E39-613E-3D23-A656-8A562D71F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0A0ACE-B08C-353D-D46E-6E127C272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A2F87-59ED-4216-A237-C205A211829C}" type="datetime1">
              <a:rPr lang="es-ES" smtClean="0"/>
              <a:t>08/11/2025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8276060-1709-3947-3787-A2935EBCE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104E26-103A-FB78-B3C3-BD96827E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008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787460-0D9B-7879-3267-6D73C8E1E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BEB652B-9797-28EF-D65E-63105736B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27B147E-1A8C-DEFA-E2AA-577E9EEF3D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96CFCC5-938A-7837-49F4-F90D0DDE65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55433A2-E4A1-20F7-3798-7AD690743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0F3483C-7236-A72F-16C1-0C8C13D7B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25E0-252D-4010-AAFC-98221B75DBFA}" type="datetime1">
              <a:rPr lang="es-ES" smtClean="0"/>
              <a:t>08/11/2025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5E38564-0ADA-EC10-0B6D-223867C9B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9B15B4C-E4DE-5880-2A3D-9375E621F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5419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A3BD03-60BF-DDC4-ADFF-E7053198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5C3D803-3136-5F4D-CF88-DC3C9E34E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1D94F-D688-40FD-B468-920EDB1A3455}" type="datetime1">
              <a:rPr lang="es-ES" smtClean="0"/>
              <a:t>08/11/2025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F9B740F-4F8C-C556-B77C-01E1EBC6C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38393DD-15C8-EB4A-7B4C-A46D31C6B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616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860BA60-9DA2-7D9A-E2D9-01372DECC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B1EC6-2B37-4BED-8194-5F8E736CEAA7}" type="datetime1">
              <a:rPr lang="es-ES" smtClean="0"/>
              <a:t>08/11/2025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E2A1A10-634C-1F56-904C-6C1287A96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F75EB56-6DE4-5D23-8DB6-7B6555510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2031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CE1077-28FA-0EAD-99E6-F619CB424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ECF18B-47AA-F22B-C175-8BE8F21DB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DFA683D-C0BC-EC0E-55BC-4AEE72A84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D54081-197D-98A4-EFB4-F3425A21A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7D452-E60A-40B8-A087-82810A7E6368}" type="datetime1">
              <a:rPr lang="es-ES" smtClean="0"/>
              <a:t>08/11/2025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F830B0-A5F5-EB17-68D4-8D572009F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6ABA1E-9A34-C322-9C22-1BC78CDD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2497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709A5E-DB7E-4BDF-5FE8-9A701631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5A3E659-A024-9780-2F0F-12167DECE0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83A4DA8-7A45-D112-DB6E-5C216ACBD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D680FD4-59BB-32AA-3A95-622A30F59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DA7B3-176F-4D86-8454-863535126944}" type="datetime1">
              <a:rPr lang="es-ES" smtClean="0"/>
              <a:t>08/11/2025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C68E247-E637-48FD-8EA6-11B4ABCCF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E0E54C-37B2-9346-3F8B-F15066610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1148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3DC3A16-3642-8E97-3EDC-7793DC24B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F04E28A-CBB8-C2C2-A5DE-8DE2EF29E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4A8D17-6240-0421-D217-4C3B731DEA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E1EA71-36F2-4575-8888-30DC8C44DFE8}" type="datetime1">
              <a:rPr lang="es-ES" smtClean="0"/>
              <a:t>08/11/2025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DE69D3-1852-E31F-1366-A0CAEED90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15E9CF-732C-90DB-84FF-1DA6B88030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5E13B3-31E2-4B35-835A-6E79B7A068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6393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C82F6EC-4CDB-4ADD-257B-5D16B32D1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b="1" i="1" u="sng" dirty="0">
                <a:latin typeface="Comic Sans MS" panose="030F0702030302020204" pitchFamily="66" charset="0"/>
              </a:rPr>
              <a:t>ALEJANDRO SAINZ </a:t>
            </a:r>
            <a:r>
              <a:rPr lang="es-ES" b="1" i="1" u="sng" dirty="0" err="1">
                <a:latin typeface="Comic Sans MS" panose="030F0702030302020204" pitchFamily="66" charset="0"/>
              </a:rPr>
              <a:t>SAINZ</a:t>
            </a:r>
            <a:endParaRPr lang="es-ES" b="1" i="1" u="sng" dirty="0">
              <a:latin typeface="Comic Sans MS" panose="030F0702030302020204" pitchFamily="66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5EB66BB-FA87-A499-7082-914A90E67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b="1" i="1" u="sng" smtClean="0"/>
              <a:t>1</a:t>
            </a:fld>
            <a:endParaRPr lang="es-ES" b="1" i="1" u="sng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4FA1BCD-4CF4-0E2D-5A2B-2A25BE41D7E0}"/>
              </a:ext>
            </a:extLst>
          </p:cNvPr>
          <p:cNvSpPr txBox="1"/>
          <p:nvPr/>
        </p:nvSpPr>
        <p:spPr>
          <a:xfrm>
            <a:off x="1483743" y="974785"/>
            <a:ext cx="9644332" cy="4154984"/>
          </a:xfrm>
          <a:prstGeom prst="rect">
            <a:avLst/>
          </a:prstGeom>
          <a:noFill/>
          <a:effectLst>
            <a:outerShdw blurRad="304800" dist="38100" dir="2700000" sx="112000" sy="112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8800" dirty="0">
                <a:latin typeface="Comic Sans MS" panose="030F0702030302020204" pitchFamily="66" charset="0"/>
              </a:rPr>
              <a:t>MY FIRST DAY AT WORK</a:t>
            </a:r>
          </a:p>
          <a:p>
            <a:pPr algn="ctr"/>
            <a:r>
              <a:rPr lang="es-ES" sz="8800" dirty="0">
                <a:latin typeface="Comic Sans MS" panose="030F0702030302020204" pitchFamily="66" charset="0"/>
              </a:rPr>
              <a:t>POLICE OFFICER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D7504DA-031B-298B-792E-631A7A7F420A}"/>
              </a:ext>
            </a:extLst>
          </p:cNvPr>
          <p:cNvSpPr/>
          <p:nvPr/>
        </p:nvSpPr>
        <p:spPr>
          <a:xfrm>
            <a:off x="133165" y="124287"/>
            <a:ext cx="11967099" cy="6667130"/>
          </a:xfrm>
          <a:prstGeom prst="rect">
            <a:avLst/>
          </a:prstGeom>
          <a:noFill/>
          <a:ln cmpd="thinThick"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96402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5409813-4118-3002-F9BD-29D3BAFB8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b="1" i="1" u="sng" dirty="0">
                <a:latin typeface="Comic Sans MS" panose="030F0702030302020204" pitchFamily="66" charset="0"/>
              </a:rPr>
              <a:t>ALEJANDRO SAINZ </a:t>
            </a:r>
            <a:r>
              <a:rPr lang="es-ES" b="1" i="1" u="sng" dirty="0" err="1">
                <a:latin typeface="Comic Sans MS" panose="030F0702030302020204" pitchFamily="66" charset="0"/>
              </a:rPr>
              <a:t>SAINZ</a:t>
            </a:r>
            <a:endParaRPr lang="es-ES" b="1" i="1" u="sng" dirty="0">
              <a:latin typeface="Comic Sans MS" panose="030F0702030302020204" pitchFamily="66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166468D-B95F-AD59-D322-E7E6F2A73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2</a:t>
            </a:fld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1E6BF94-C781-2F1A-B4F7-6D5F1A9B1AF5}"/>
              </a:ext>
            </a:extLst>
          </p:cNvPr>
          <p:cNvSpPr/>
          <p:nvPr/>
        </p:nvSpPr>
        <p:spPr>
          <a:xfrm>
            <a:off x="142043" y="124287"/>
            <a:ext cx="11958221" cy="6597188"/>
          </a:xfrm>
          <a:prstGeom prst="rect">
            <a:avLst/>
          </a:prstGeom>
          <a:noFill/>
          <a:effectLst>
            <a:outerShdw blurRad="50800" dist="38100" dir="5400000" sx="112000" sy="11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Imagen 7" descr="Una caricatura de una persona">
            <a:extLst>
              <a:ext uri="{FF2B5EF4-FFF2-40B4-BE49-F238E27FC236}">
                <a16:creationId xmlns:a16="http://schemas.microsoft.com/office/drawing/2014/main" id="{23597E61-6B37-43FE-FFCD-A92F9D96E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49" y="450012"/>
            <a:ext cx="5405886" cy="5405886"/>
          </a:xfrm>
          <a:prstGeom prst="rect">
            <a:avLst/>
          </a:prstGeom>
          <a:ln w="88900" cap="rnd">
            <a:solidFill>
              <a:schemeClr val="accent1">
                <a:shade val="15000"/>
              </a:schemeClr>
            </a:solidFill>
          </a:ln>
          <a:effectLst>
            <a:outerShdw blurRad="228600" dist="38100" dir="5400000" sx="104000" sy="104000" algn="t" rotWithShape="0">
              <a:prstClr val="black">
                <a:alpha val="36000"/>
              </a:prstClr>
            </a:outerShdw>
            <a:reflection blurRad="6350" stA="50000" endA="300" endPos="55000" dir="5400000" sy="-100000" algn="bl" rotWithShape="0"/>
            <a:softEdge rad="76200"/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F46A0E1C-1F3E-A6C1-1511-67194DEC4CDC}"/>
              </a:ext>
            </a:extLst>
          </p:cNvPr>
          <p:cNvSpPr txBox="1"/>
          <p:nvPr/>
        </p:nvSpPr>
        <p:spPr>
          <a:xfrm>
            <a:off x="6121153" y="336430"/>
            <a:ext cx="5731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>
                <a:latin typeface="Comic Sans MS" panose="030F0702030302020204" pitchFamily="66" charset="0"/>
              </a:rPr>
              <a:t>MY FIRST DAY AS A POLICE OFFICER</a:t>
            </a:r>
          </a:p>
        </p:txBody>
      </p:sp>
      <p:sp>
        <p:nvSpPr>
          <p:cNvPr id="10" name="Bocadillo: ovalado 9">
            <a:extLst>
              <a:ext uri="{FF2B5EF4-FFF2-40B4-BE49-F238E27FC236}">
                <a16:creationId xmlns:a16="http://schemas.microsoft.com/office/drawing/2014/main" id="{E66C8546-C714-7792-EB4B-93FE67AB17CE}"/>
              </a:ext>
            </a:extLst>
          </p:cNvPr>
          <p:cNvSpPr/>
          <p:nvPr/>
        </p:nvSpPr>
        <p:spPr>
          <a:xfrm>
            <a:off x="6392174" y="1337094"/>
            <a:ext cx="5279366" cy="1207698"/>
          </a:xfrm>
          <a:prstGeom prst="wedgeEllipseCallout">
            <a:avLst>
              <a:gd name="adj1" fmla="val -55800"/>
              <a:gd name="adj2" fmla="val 70357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I ARRIVED EARLY THAT MORNING. I LIKE TO ALWAYS BE ON TIME</a:t>
            </a:r>
          </a:p>
        </p:txBody>
      </p:sp>
      <p:sp>
        <p:nvSpPr>
          <p:cNvPr id="11" name="Bocadillo: ovalado 10">
            <a:extLst>
              <a:ext uri="{FF2B5EF4-FFF2-40B4-BE49-F238E27FC236}">
                <a16:creationId xmlns:a16="http://schemas.microsoft.com/office/drawing/2014/main" id="{566C88B4-1EF5-91EC-2058-E2595F9CFC5E}"/>
              </a:ext>
            </a:extLst>
          </p:cNvPr>
          <p:cNvSpPr/>
          <p:nvPr/>
        </p:nvSpPr>
        <p:spPr>
          <a:xfrm>
            <a:off x="6392174" y="3122762"/>
            <a:ext cx="5141343" cy="2467155"/>
          </a:xfrm>
          <a:prstGeom prst="wedgeEllipseCallout">
            <a:avLst>
              <a:gd name="adj1" fmla="val -58249"/>
              <a:gd name="adj2" fmla="val 36976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I WAS NERVOUS AND EXCITED AT THE SAME TIME. FIRST DAYS CAN BE KIND OF OVERWHELMING</a:t>
            </a:r>
          </a:p>
        </p:txBody>
      </p:sp>
    </p:spTree>
    <p:extLst>
      <p:ext uri="{BB962C8B-B14F-4D97-AF65-F5344CB8AC3E}">
        <p14:creationId xmlns:p14="http://schemas.microsoft.com/office/powerpoint/2010/main" val="32326582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FF525-AE93-A53E-5F20-BAE1F32E1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6DC25C3-F48E-7C4B-267E-7AAFC72A3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b="1" i="1" u="sng" dirty="0">
                <a:latin typeface="Comic Sans MS" panose="030F0702030302020204" pitchFamily="66" charset="0"/>
              </a:rPr>
              <a:t>ALEJANDRO SAINZ </a:t>
            </a:r>
            <a:r>
              <a:rPr lang="es-ES" b="1" i="1" u="sng" dirty="0" err="1">
                <a:latin typeface="Comic Sans MS" panose="030F0702030302020204" pitchFamily="66" charset="0"/>
              </a:rPr>
              <a:t>SAINZ</a:t>
            </a:r>
            <a:endParaRPr lang="es-ES" b="1" i="1" u="sng" dirty="0">
              <a:latin typeface="Comic Sans MS" panose="030F0702030302020204" pitchFamily="66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603AC62-A905-B8A2-8B99-577AFF3A0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3</a:t>
            </a:fld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F5A2387-8EDE-3E0D-FBB2-E00BA9466972}"/>
              </a:ext>
            </a:extLst>
          </p:cNvPr>
          <p:cNvSpPr/>
          <p:nvPr/>
        </p:nvSpPr>
        <p:spPr>
          <a:xfrm>
            <a:off x="142043" y="124287"/>
            <a:ext cx="11958221" cy="6597188"/>
          </a:xfrm>
          <a:prstGeom prst="rect">
            <a:avLst/>
          </a:prstGeom>
          <a:noFill/>
          <a:effectLst>
            <a:outerShdw blurRad="50800" dist="38100" dir="5400000" sx="112000" sy="11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 descr="Un grupo de personas alrededor de una mesa con una computadora&#10;&#10;El contenido generado por IA puede ser incorrecto.">
            <a:extLst>
              <a:ext uri="{FF2B5EF4-FFF2-40B4-BE49-F238E27FC236}">
                <a16:creationId xmlns:a16="http://schemas.microsoft.com/office/drawing/2014/main" id="{B0DB6A10-5494-81D6-F744-C57E077D6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875" y="345057"/>
            <a:ext cx="5391510" cy="5391510"/>
          </a:xfrm>
          <a:prstGeom prst="rect">
            <a:avLst/>
          </a:prstGeom>
          <a:ln w="88900" cap="rnd">
            <a:solidFill>
              <a:schemeClr val="accent1">
                <a:shade val="15000"/>
              </a:schemeClr>
            </a:solidFill>
          </a:ln>
          <a:effectLst>
            <a:outerShdw blurRad="355600" dist="38100" dir="5400000" sx="104000" sy="104000" algn="t" rotWithShape="0">
              <a:prstClr val="black">
                <a:alpha val="41000"/>
              </a:prstClr>
            </a:outerShdw>
            <a:reflection blurRad="6350" stA="50000" endA="300" endPos="55000" dir="5400000" sy="-100000" algn="bl" rotWithShape="0"/>
            <a:softEdge rad="63500"/>
          </a:effectLst>
        </p:spPr>
      </p:pic>
      <p:sp>
        <p:nvSpPr>
          <p:cNvPr id="7" name="Bocadillo: ovalado 6">
            <a:extLst>
              <a:ext uri="{FF2B5EF4-FFF2-40B4-BE49-F238E27FC236}">
                <a16:creationId xmlns:a16="http://schemas.microsoft.com/office/drawing/2014/main" id="{4ADAC717-AEBE-7055-21C8-24D8C9CD0729}"/>
              </a:ext>
            </a:extLst>
          </p:cNvPr>
          <p:cNvSpPr/>
          <p:nvPr/>
        </p:nvSpPr>
        <p:spPr>
          <a:xfrm>
            <a:off x="465826" y="345057"/>
            <a:ext cx="5564038" cy="1923690"/>
          </a:xfrm>
          <a:prstGeom prst="wedgeEllipseCallout">
            <a:avLst>
              <a:gd name="adj1" fmla="val 55911"/>
              <a:gd name="adj2" fmla="val 58016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THE FIRST THING I DID WAS TO INTRODUCE MYSELF TO CHIEF OFFICER WILKINS</a:t>
            </a:r>
          </a:p>
        </p:txBody>
      </p:sp>
      <p:sp>
        <p:nvSpPr>
          <p:cNvPr id="9" name="Bocadillo: ovalado 8">
            <a:extLst>
              <a:ext uri="{FF2B5EF4-FFF2-40B4-BE49-F238E27FC236}">
                <a16:creationId xmlns:a16="http://schemas.microsoft.com/office/drawing/2014/main" id="{C38ED945-32A1-912C-3370-BDF4826DFA4F}"/>
              </a:ext>
            </a:extLst>
          </p:cNvPr>
          <p:cNvSpPr/>
          <p:nvPr/>
        </p:nvSpPr>
        <p:spPr>
          <a:xfrm>
            <a:off x="531962" y="2665564"/>
            <a:ext cx="5564038" cy="1923690"/>
          </a:xfrm>
          <a:prstGeom prst="wedgeEllipseCallout">
            <a:avLst>
              <a:gd name="adj1" fmla="val 54826"/>
              <a:gd name="adj2" fmla="val 52186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I DONT CARE TO MUCH ABOUT FIRST IMPRESIÓN. BUT THIS MAN WAS POLITE, SERIOUS AND DIRECT</a:t>
            </a:r>
          </a:p>
        </p:txBody>
      </p:sp>
    </p:spTree>
    <p:extLst>
      <p:ext uri="{BB962C8B-B14F-4D97-AF65-F5344CB8AC3E}">
        <p14:creationId xmlns:p14="http://schemas.microsoft.com/office/powerpoint/2010/main" val="826598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E72ED-C651-76D4-CF22-3A5785CFF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19B201D-858C-DE1F-237A-C4C56EE63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b="1" i="1" u="sng" dirty="0">
                <a:latin typeface="Comic Sans MS" panose="030F0702030302020204" pitchFamily="66" charset="0"/>
              </a:rPr>
              <a:t>ALEJANDRO SAINZ </a:t>
            </a:r>
            <a:r>
              <a:rPr lang="es-ES" b="1" i="1" u="sng" dirty="0" err="1">
                <a:latin typeface="Comic Sans MS" panose="030F0702030302020204" pitchFamily="66" charset="0"/>
              </a:rPr>
              <a:t>SAINZ</a:t>
            </a:r>
            <a:endParaRPr lang="es-ES" b="1" i="1" u="sng" dirty="0">
              <a:latin typeface="Comic Sans MS" panose="030F0702030302020204" pitchFamily="66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A1300D2-5ADE-F0F1-2C20-027118F2A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4</a:t>
            </a:fld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493AB50-6CC1-3E04-7F0C-C00D285C5884}"/>
              </a:ext>
            </a:extLst>
          </p:cNvPr>
          <p:cNvSpPr/>
          <p:nvPr/>
        </p:nvSpPr>
        <p:spPr>
          <a:xfrm>
            <a:off x="142043" y="124287"/>
            <a:ext cx="11958221" cy="6597188"/>
          </a:xfrm>
          <a:prstGeom prst="rect">
            <a:avLst/>
          </a:prstGeom>
          <a:noFill/>
          <a:effectLst>
            <a:outerShdw blurRad="50800" dist="38100" dir="5400000" sx="112000" sy="11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 descr="Un niño sentado en un escritorio con una computadora portátil&#10;&#10;El contenido generado por IA puede ser incorrecto.">
            <a:extLst>
              <a:ext uri="{FF2B5EF4-FFF2-40B4-BE49-F238E27FC236}">
                <a16:creationId xmlns:a16="http://schemas.microsoft.com/office/drawing/2014/main" id="{EEE2F0B8-802E-FC17-D265-182F86263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80" y="277483"/>
            <a:ext cx="5699184" cy="5699184"/>
          </a:xfrm>
          <a:prstGeom prst="rect">
            <a:avLst/>
          </a:prstGeom>
          <a:ln w="88900">
            <a:solidFill>
              <a:schemeClr val="accent1">
                <a:shade val="15000"/>
              </a:schemeClr>
            </a:solidFill>
          </a:ln>
          <a:effectLst>
            <a:outerShdw blurRad="50800" dist="38100" dir="5400000" sx="104000" sy="104000" algn="t" rotWithShape="0">
              <a:prstClr val="black">
                <a:alpha val="40000"/>
              </a:prstClr>
            </a:outerShdw>
            <a:softEdge rad="88900"/>
          </a:effectLst>
        </p:spPr>
      </p:pic>
      <p:sp>
        <p:nvSpPr>
          <p:cNvPr id="7" name="Bocadillo: ovalado 6">
            <a:extLst>
              <a:ext uri="{FF2B5EF4-FFF2-40B4-BE49-F238E27FC236}">
                <a16:creationId xmlns:a16="http://schemas.microsoft.com/office/drawing/2014/main" id="{62C105A4-02A9-9A24-CF68-B95D8845D29A}"/>
              </a:ext>
            </a:extLst>
          </p:cNvPr>
          <p:cNvSpPr/>
          <p:nvPr/>
        </p:nvSpPr>
        <p:spPr>
          <a:xfrm>
            <a:off x="6243654" y="277483"/>
            <a:ext cx="5642819" cy="2260121"/>
          </a:xfrm>
          <a:prstGeom prst="wedgeEllipseCallout">
            <a:avLst>
              <a:gd name="adj1" fmla="val -51255"/>
              <a:gd name="adj2" fmla="val 54485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MY FIRST ASSIGNMENT WAS TO HELP FILL OUT SOME DOCUMENTS. THERE IS A LOT OF PAPERWORK TO DO HERE.</a:t>
            </a:r>
          </a:p>
        </p:txBody>
      </p:sp>
      <p:sp>
        <p:nvSpPr>
          <p:cNvPr id="8" name="Bocadillo: ovalado 7">
            <a:extLst>
              <a:ext uri="{FF2B5EF4-FFF2-40B4-BE49-F238E27FC236}">
                <a16:creationId xmlns:a16="http://schemas.microsoft.com/office/drawing/2014/main" id="{1A508A14-0603-72F0-3EA6-468C58B633C4}"/>
              </a:ext>
            </a:extLst>
          </p:cNvPr>
          <p:cNvSpPr/>
          <p:nvPr/>
        </p:nvSpPr>
        <p:spPr>
          <a:xfrm>
            <a:off x="6243654" y="2917287"/>
            <a:ext cx="5642819" cy="2260121"/>
          </a:xfrm>
          <a:prstGeom prst="wedgeEllipseCallout">
            <a:avLst>
              <a:gd name="adj1" fmla="val -50796"/>
              <a:gd name="adj2" fmla="val 43416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I WAS ALSO ANSWERING CALLS ALL THE MORNING. FOR HELP, EMERGENCIES. ALL KIND OF STUFF.</a:t>
            </a:r>
          </a:p>
        </p:txBody>
      </p:sp>
    </p:spTree>
    <p:extLst>
      <p:ext uri="{BB962C8B-B14F-4D97-AF65-F5344CB8AC3E}">
        <p14:creationId xmlns:p14="http://schemas.microsoft.com/office/powerpoint/2010/main" val="4365862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F0175-D554-CB33-5202-D5BEDAD8F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690B9D7-AF9C-553F-8F42-0C25B5697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b="1" i="1" u="sng" dirty="0">
                <a:latin typeface="Comic Sans MS" panose="030F0702030302020204" pitchFamily="66" charset="0"/>
              </a:rPr>
              <a:t>ALEJANDRO SAINZ </a:t>
            </a:r>
            <a:r>
              <a:rPr lang="es-ES" b="1" i="1" u="sng" dirty="0" err="1">
                <a:latin typeface="Comic Sans MS" panose="030F0702030302020204" pitchFamily="66" charset="0"/>
              </a:rPr>
              <a:t>SAINZ</a:t>
            </a:r>
            <a:endParaRPr lang="es-ES" b="1" i="1" u="sng" dirty="0">
              <a:latin typeface="Comic Sans MS" panose="030F0702030302020204" pitchFamily="66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FD1C6F5-D424-9B43-E060-BD6ABB996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5</a:t>
            </a:fld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0E0F1AC-FE36-693C-4971-FAB9E8418ECF}"/>
              </a:ext>
            </a:extLst>
          </p:cNvPr>
          <p:cNvSpPr/>
          <p:nvPr/>
        </p:nvSpPr>
        <p:spPr>
          <a:xfrm>
            <a:off x="142043" y="124287"/>
            <a:ext cx="11958221" cy="6597188"/>
          </a:xfrm>
          <a:prstGeom prst="rect">
            <a:avLst/>
          </a:prstGeom>
          <a:noFill/>
          <a:effectLst>
            <a:outerShdw blurRad="50800" dist="38100" dir="5400000" sx="112000" sy="11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 descr="Un grupo de personas posando delante de una puerta&#10;&#10;El contenido generado por IA puede ser incorrecto.">
            <a:extLst>
              <a:ext uri="{FF2B5EF4-FFF2-40B4-BE49-F238E27FC236}">
                <a16:creationId xmlns:a16="http://schemas.microsoft.com/office/drawing/2014/main" id="{2F133E58-A3E1-3493-38D1-79C2213101F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999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057" y="244505"/>
            <a:ext cx="6182264" cy="6182264"/>
          </a:xfrm>
          <a:prstGeom prst="rect">
            <a:avLst/>
          </a:prstGeom>
          <a:ln w="88900">
            <a:solidFill>
              <a:schemeClr val="accent1">
                <a:shade val="15000"/>
              </a:schemeClr>
            </a:solidFill>
          </a:ln>
          <a:effectLst>
            <a:outerShdw blurRad="50800" dist="38100" dir="5400000" sx="105000" sy="105000" algn="t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7" name="Bocadillo: ovalado 6">
            <a:extLst>
              <a:ext uri="{FF2B5EF4-FFF2-40B4-BE49-F238E27FC236}">
                <a16:creationId xmlns:a16="http://schemas.microsoft.com/office/drawing/2014/main" id="{0C4852A1-F483-1F65-0259-FAF51FB9DCC9}"/>
              </a:ext>
            </a:extLst>
          </p:cNvPr>
          <p:cNvSpPr/>
          <p:nvPr/>
        </p:nvSpPr>
        <p:spPr>
          <a:xfrm>
            <a:off x="543464" y="612475"/>
            <a:ext cx="4580627" cy="1699404"/>
          </a:xfrm>
          <a:prstGeom prst="wedgeEllipseCallout">
            <a:avLst>
              <a:gd name="adj1" fmla="val 56003"/>
              <a:gd name="adj2" fmla="val 75190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THERE ARE LOTS OF PEOPLE WORKING HERE. IS DIFICULT TO REMEMBER ALL THE NAMES</a:t>
            </a:r>
          </a:p>
        </p:txBody>
      </p:sp>
      <p:sp>
        <p:nvSpPr>
          <p:cNvPr id="8" name="Bocadillo: ovalado 7">
            <a:extLst>
              <a:ext uri="{FF2B5EF4-FFF2-40B4-BE49-F238E27FC236}">
                <a16:creationId xmlns:a16="http://schemas.microsoft.com/office/drawing/2014/main" id="{B28FADF0-8431-F758-4F1A-D9AF8F98E7A1}"/>
              </a:ext>
            </a:extLst>
          </p:cNvPr>
          <p:cNvSpPr/>
          <p:nvPr/>
        </p:nvSpPr>
        <p:spPr>
          <a:xfrm>
            <a:off x="695864" y="2952467"/>
            <a:ext cx="4580627" cy="1699404"/>
          </a:xfrm>
          <a:prstGeom prst="wedgeEllipseCallout">
            <a:avLst>
              <a:gd name="adj1" fmla="val 54873"/>
              <a:gd name="adj2" fmla="val 40673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I SAW TWO COLLEAGUES ARRESTING A THIEF IN MY FIRST DAY. WHAT A DAY.</a:t>
            </a:r>
          </a:p>
        </p:txBody>
      </p:sp>
    </p:spTree>
    <p:extLst>
      <p:ext uri="{BB962C8B-B14F-4D97-AF65-F5344CB8AC3E}">
        <p14:creationId xmlns:p14="http://schemas.microsoft.com/office/powerpoint/2010/main" val="22718170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7D285-CD2F-D378-96BA-50B49FF7B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FFFF0F9-74B6-36EC-D4C2-9448D6FC5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b="1" i="1" u="sng" dirty="0">
                <a:latin typeface="Comic Sans MS" panose="030F0702030302020204" pitchFamily="66" charset="0"/>
              </a:rPr>
              <a:t>ALEJANDRO SAINZ </a:t>
            </a:r>
            <a:r>
              <a:rPr lang="es-ES" b="1" i="1" u="sng" dirty="0" err="1">
                <a:latin typeface="Comic Sans MS" panose="030F0702030302020204" pitchFamily="66" charset="0"/>
              </a:rPr>
              <a:t>SAINZ</a:t>
            </a:r>
            <a:endParaRPr lang="es-ES" b="1" i="1" u="sng" dirty="0">
              <a:latin typeface="Comic Sans MS" panose="030F0702030302020204" pitchFamily="66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CBD9F66-A0B5-51CC-839D-DA640E483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E13B3-31E2-4B35-835A-6E79B7A06881}" type="slidenum">
              <a:rPr lang="es-ES" smtClean="0"/>
              <a:t>6</a:t>
            </a:fld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13EC9F2-05D3-88C2-4FBB-A72C4DD27F55}"/>
              </a:ext>
            </a:extLst>
          </p:cNvPr>
          <p:cNvSpPr/>
          <p:nvPr/>
        </p:nvSpPr>
        <p:spPr>
          <a:xfrm>
            <a:off x="142043" y="124287"/>
            <a:ext cx="11958221" cy="6597188"/>
          </a:xfrm>
          <a:prstGeom prst="rect">
            <a:avLst/>
          </a:prstGeom>
          <a:noFill/>
          <a:effectLst>
            <a:outerShdw blurRad="50800" dist="38100" dir="5400000" sx="112000" sy="11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 descr="Imagen de la pantalla de un video juego de un carro&#10;&#10;El contenido generado por IA puede ser incorrecto.">
            <a:extLst>
              <a:ext uri="{FF2B5EF4-FFF2-40B4-BE49-F238E27FC236}">
                <a16:creationId xmlns:a16="http://schemas.microsoft.com/office/drawing/2014/main" id="{69E124BA-3102-409B-47B6-715357069C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43" y="631166"/>
            <a:ext cx="4629510" cy="462951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Bocadillo: ovalado 6">
            <a:extLst>
              <a:ext uri="{FF2B5EF4-FFF2-40B4-BE49-F238E27FC236}">
                <a16:creationId xmlns:a16="http://schemas.microsoft.com/office/drawing/2014/main" id="{71A3CBAE-3C77-2645-2926-3823E493B0D0}"/>
              </a:ext>
            </a:extLst>
          </p:cNvPr>
          <p:cNvSpPr/>
          <p:nvPr/>
        </p:nvSpPr>
        <p:spPr>
          <a:xfrm>
            <a:off x="5667555" y="743309"/>
            <a:ext cx="5451894" cy="1896374"/>
          </a:xfrm>
          <a:prstGeom prst="wedgeEllipseCallout">
            <a:avLst>
              <a:gd name="adj1" fmla="val -57384"/>
              <a:gd name="adj2" fmla="val 47944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IN THE AFTERNOON I WENT ON PATROL WITH OFFICER ANDREWS. IT WAS A GREAT DAY. I AM EXCITED WITH ALL THE THINGS I HAVE TO LEARN</a:t>
            </a:r>
          </a:p>
        </p:txBody>
      </p:sp>
      <p:sp>
        <p:nvSpPr>
          <p:cNvPr id="8" name="Bocadillo: ovalado 7">
            <a:extLst>
              <a:ext uri="{FF2B5EF4-FFF2-40B4-BE49-F238E27FC236}">
                <a16:creationId xmlns:a16="http://schemas.microsoft.com/office/drawing/2014/main" id="{FF5D1329-F9C2-5334-4322-48AAD3F0B7F8}"/>
              </a:ext>
            </a:extLst>
          </p:cNvPr>
          <p:cNvSpPr/>
          <p:nvPr/>
        </p:nvSpPr>
        <p:spPr>
          <a:xfrm>
            <a:off x="5321353" y="3034419"/>
            <a:ext cx="5651447" cy="1699404"/>
          </a:xfrm>
          <a:prstGeom prst="wedgeEllipseCallout">
            <a:avLst>
              <a:gd name="adj1" fmla="val -59855"/>
              <a:gd name="adj2" fmla="val -33947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i="1" dirty="0">
                <a:solidFill>
                  <a:schemeClr val="tx1"/>
                </a:solidFill>
                <a:latin typeface="Comic Sans MS" panose="030F0702030302020204" pitchFamily="66" charset="0"/>
              </a:rPr>
              <a:t>CHIEF SAID THAT I WAS ORGANIZED AND DISCIPLINED. NICE!! NOW I CAN GO HOME AND RELAX LISTENING MUSIC</a:t>
            </a:r>
          </a:p>
        </p:txBody>
      </p:sp>
    </p:spTree>
    <p:extLst>
      <p:ext uri="{BB962C8B-B14F-4D97-AF65-F5344CB8AC3E}">
        <p14:creationId xmlns:p14="http://schemas.microsoft.com/office/powerpoint/2010/main" val="32771695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218</Words>
  <Application>Microsoft Office PowerPoint</Application>
  <PresentationFormat>Panorámica</PresentationFormat>
  <Paragraphs>25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Comic Sans MS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</dc:creator>
  <cp:lastModifiedBy>Alex</cp:lastModifiedBy>
  <cp:revision>3</cp:revision>
  <dcterms:created xsi:type="dcterms:W3CDTF">2025-11-08T17:58:05Z</dcterms:created>
  <dcterms:modified xsi:type="dcterms:W3CDTF">2025-11-08T18:44:32Z</dcterms:modified>
</cp:coreProperties>
</file>

<file path=docProps/thumbnail.jpeg>
</file>